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1D469-54D6-4B66-8D0E-7E6338EF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E55D-FBAF-4E10-A59C-97A7BF22B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006F7-7C47-4C65-857A-2B9D69D8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907691-CFB0-444F-B697-7D891A95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835A52-6301-42F9-9AA0-953FE174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3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CFC7A-48B7-43CA-9CA9-3D5410E1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2BD02-EB3F-43F3-A939-D67D72D57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1784CB-EBE9-4358-91B7-5E6FE8E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17C0C-92E3-4BBF-B035-F5936C36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253128-8129-461E-9AEE-C17D3204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3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708B16-F5C9-43A8-A122-BB1C830D3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570FF3-4EC7-471C-9CC2-6A76477D3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47C5DD-D60E-4795-900B-2B230F2E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FB59DA-45F8-4139-8253-4F19008F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831FEB-0ACC-44B2-8F8C-7BE4AC80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39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7A9A3-B8B9-48C5-9EB0-0097C512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1EC7A-5B62-4C79-83C8-A3D22FA7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C0747-CA04-49AD-B928-E61E69E6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0936B5-F5A4-449E-8B31-3894B7E2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F332C5-EB00-4BBF-8068-FF582AAF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68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72FEC-8B8B-4828-AA42-D69395FD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6EF47-4912-4D43-8812-95B38613B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18AA7-6D89-4837-9872-B6763D57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508F2-CE89-4843-9582-BF8AB2A1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2E0E7-3139-4ABF-B889-ADA1C732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46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79A7D-7929-4A7F-A34E-0FEE584D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C66FF-1E4C-4E3B-ADC2-7B40747DE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C98B50-76B7-4603-AD78-248EA8FD8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49871-B934-45E3-94CA-124C8839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C7D41A-C038-4225-977A-AA839DF2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0D16F4-2072-4A6A-88B4-D2F01D3E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3EC17-A733-4BC6-88A8-F48898A3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D6EBEB-F649-4C0B-A50C-33F72E995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3C312C-D5E4-489F-AC30-1AA652583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6A38C4-1A52-463F-86F2-EE2D8B57D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CDF0F9-37A8-4DB3-AE3E-27354E577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E46FFA-AFC2-4E0B-ACA8-29ACD978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208E95-2FA2-48A0-90E7-1E3C5678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352508-2AE3-44C9-96EC-4DF85773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14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0E81B-7FBB-4F19-9BE0-6765CE5F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B24350-06EA-4D75-8D32-3A44CE0D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086978-54DB-468B-BF23-4B9E788C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418A1C-65DD-409C-9A20-B93B787A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36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1DD0C5-9F1C-45E3-A620-1883F397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2F8829-D73B-4EA4-B9BF-2142F5F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AB9FAD-91C9-4977-9E0F-CFC2E5A2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2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FE070-76D1-44F6-A072-72ACA829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58944-F38D-4228-9A45-74881599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D2933A-4D64-456E-89F0-23631DD6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F2A25-2F36-4879-A52B-0E64869A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40AF2B-A441-4AE6-9534-51934E5F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9BA981-2000-4271-AA4B-C313DFE3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99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5735F-7E76-492C-BA8D-A955730D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CCD2ED-269E-4667-AB46-40367E283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405F0D-6677-49A7-AF21-54EB77331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B0D01A-FA4D-4D04-A7BE-A8A8EB67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4C5BD-C504-4DE6-9208-C3AD6D32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9EDCDB-9FFB-4269-858E-530EB274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5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215385-6538-4F1D-A067-32912DE0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80D24-9243-40F5-9C7B-47DF2720E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0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C436C-ACB3-444A-A3A7-6286E91C1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84270"/>
            <a:ext cx="206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4993-403A-44C2-AA05-7B75D2F1D91A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7ED41-D2BD-4DBF-96D5-8A2CCF47B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2223" y="6184271"/>
            <a:ext cx="5234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6ABD3-3928-465F-A2CF-ACBFBB3B0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4392" y="6184270"/>
            <a:ext cx="579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1578-9E4E-432A-A93D-D16292A5E5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3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B3D0967-A2ED-7C8F-3D9C-342962279F7F}"/>
              </a:ext>
            </a:extLst>
          </p:cNvPr>
          <p:cNvSpPr txBox="1"/>
          <p:nvPr/>
        </p:nvSpPr>
        <p:spPr>
          <a:xfrm>
            <a:off x="498763" y="1595915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336C"/>
                </a:solidFill>
                <a:latin typeface="Montserrat" panose="00000500000000000000" pitchFamily="2" charset="0"/>
              </a:rPr>
              <a:t>Título de la diapositiva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FCBFCE-84EC-E5D4-CB77-07CACDBB2C73}"/>
              </a:ext>
            </a:extLst>
          </p:cNvPr>
          <p:cNvSpPr txBox="1"/>
          <p:nvPr/>
        </p:nvSpPr>
        <p:spPr>
          <a:xfrm>
            <a:off x="498763" y="2524991"/>
            <a:ext cx="944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ntserrat" panose="00000500000000000000" pitchFamily="2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60516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A20C0E-1FB6-9473-91BB-172EEFB0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57AC88-105A-7291-D012-EDD8FA80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6846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3CD39-DE57-08B6-7C3E-47A49AB08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F871DDD-E39F-9028-41E3-FDBDA501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06223C-26A9-32C4-EEB3-4AB2B4773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3541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BA486-4232-8673-25C1-46A0B6AA7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7A3EEFE-5D91-F5A6-FDC1-E9C5BEB3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C31A96-3014-7695-4661-8D78618F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80672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A310A54-C1CF-4E3F-BBB0-B5FD95944DDB}" vid="{5D3B8617-70B1-473D-B1FF-69329139E7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Ponencia 2025</Template>
  <TotalTime>93</TotalTime>
  <Words>5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Abigail</dc:creator>
  <cp:lastModifiedBy>Ut-P</cp:lastModifiedBy>
  <cp:revision>2</cp:revision>
  <dcterms:created xsi:type="dcterms:W3CDTF">2025-02-27T00:02:33Z</dcterms:created>
  <dcterms:modified xsi:type="dcterms:W3CDTF">2026-05-07T19:27:37Z</dcterms:modified>
</cp:coreProperties>
</file>